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144000" cy="6858000" type="screen4x3"/>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1474"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344BBFD-58A5-41D4-BC89-9D3A01DC9218}" type="datetimeFigureOut">
              <a:rPr kumimoji="1" lang="ja-JP" altLang="en-US" smtClean="0"/>
              <a:t>2018/8/16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6CBFD18-F024-4660-9852-241D89A8089A}" type="slidenum">
              <a:rPr kumimoji="1" lang="ja-JP" altLang="en-US" smtClean="0"/>
              <a:t>‹#›</a:t>
            </a:fld>
            <a:endParaRPr kumimoji="1" lang="ja-JP" altLang="en-US"/>
          </a:p>
        </p:txBody>
      </p:sp>
    </p:spTree>
    <p:extLst>
      <p:ext uri="{BB962C8B-B14F-4D97-AF65-F5344CB8AC3E}">
        <p14:creationId xmlns:p14="http://schemas.microsoft.com/office/powerpoint/2010/main" val="2223020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344BBFD-58A5-41D4-BC89-9D3A01DC9218}" type="datetimeFigureOut">
              <a:rPr kumimoji="1" lang="ja-JP" altLang="en-US" smtClean="0"/>
              <a:t>2018/8/16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6CBFD18-F024-4660-9852-241D89A8089A}" type="slidenum">
              <a:rPr kumimoji="1" lang="ja-JP" altLang="en-US" smtClean="0"/>
              <a:t>‹#›</a:t>
            </a:fld>
            <a:endParaRPr kumimoji="1" lang="ja-JP" altLang="en-US"/>
          </a:p>
        </p:txBody>
      </p:sp>
    </p:spTree>
    <p:extLst>
      <p:ext uri="{BB962C8B-B14F-4D97-AF65-F5344CB8AC3E}">
        <p14:creationId xmlns:p14="http://schemas.microsoft.com/office/powerpoint/2010/main" val="540177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344BBFD-58A5-41D4-BC89-9D3A01DC9218}" type="datetimeFigureOut">
              <a:rPr kumimoji="1" lang="ja-JP" altLang="en-US" smtClean="0"/>
              <a:t>2018/8/16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6CBFD18-F024-4660-9852-241D89A8089A}" type="slidenum">
              <a:rPr kumimoji="1" lang="ja-JP" altLang="en-US" smtClean="0"/>
              <a:t>‹#›</a:t>
            </a:fld>
            <a:endParaRPr kumimoji="1" lang="ja-JP" altLang="en-US"/>
          </a:p>
        </p:txBody>
      </p:sp>
    </p:spTree>
    <p:extLst>
      <p:ext uri="{BB962C8B-B14F-4D97-AF65-F5344CB8AC3E}">
        <p14:creationId xmlns:p14="http://schemas.microsoft.com/office/powerpoint/2010/main" val="2277924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344BBFD-58A5-41D4-BC89-9D3A01DC9218}" type="datetimeFigureOut">
              <a:rPr kumimoji="1" lang="ja-JP" altLang="en-US" smtClean="0"/>
              <a:t>2018/8/16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6CBFD18-F024-4660-9852-241D89A8089A}" type="slidenum">
              <a:rPr kumimoji="1" lang="ja-JP" altLang="en-US" smtClean="0"/>
              <a:t>‹#›</a:t>
            </a:fld>
            <a:endParaRPr kumimoji="1" lang="ja-JP" altLang="en-US"/>
          </a:p>
        </p:txBody>
      </p:sp>
    </p:spTree>
    <p:extLst>
      <p:ext uri="{BB962C8B-B14F-4D97-AF65-F5344CB8AC3E}">
        <p14:creationId xmlns:p14="http://schemas.microsoft.com/office/powerpoint/2010/main" val="1745638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344BBFD-58A5-41D4-BC89-9D3A01DC9218}" type="datetimeFigureOut">
              <a:rPr kumimoji="1" lang="ja-JP" altLang="en-US" smtClean="0"/>
              <a:t>2018/8/16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6CBFD18-F024-4660-9852-241D89A8089A}" type="slidenum">
              <a:rPr kumimoji="1" lang="ja-JP" altLang="en-US" smtClean="0"/>
              <a:t>‹#›</a:t>
            </a:fld>
            <a:endParaRPr kumimoji="1" lang="ja-JP" altLang="en-US"/>
          </a:p>
        </p:txBody>
      </p:sp>
    </p:spTree>
    <p:extLst>
      <p:ext uri="{BB962C8B-B14F-4D97-AF65-F5344CB8AC3E}">
        <p14:creationId xmlns:p14="http://schemas.microsoft.com/office/powerpoint/2010/main" val="40043867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344BBFD-58A5-41D4-BC89-9D3A01DC9218}" type="datetimeFigureOut">
              <a:rPr kumimoji="1" lang="ja-JP" altLang="en-US" smtClean="0"/>
              <a:t>2018/8/16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6CBFD18-F024-4660-9852-241D89A8089A}" type="slidenum">
              <a:rPr kumimoji="1" lang="ja-JP" altLang="en-US" smtClean="0"/>
              <a:t>‹#›</a:t>
            </a:fld>
            <a:endParaRPr kumimoji="1" lang="ja-JP" altLang="en-US"/>
          </a:p>
        </p:txBody>
      </p:sp>
    </p:spTree>
    <p:extLst>
      <p:ext uri="{BB962C8B-B14F-4D97-AF65-F5344CB8AC3E}">
        <p14:creationId xmlns:p14="http://schemas.microsoft.com/office/powerpoint/2010/main" val="41483057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344BBFD-58A5-41D4-BC89-9D3A01DC9218}" type="datetimeFigureOut">
              <a:rPr kumimoji="1" lang="ja-JP" altLang="en-US" smtClean="0"/>
              <a:t>2018/8/16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6CBFD18-F024-4660-9852-241D89A8089A}" type="slidenum">
              <a:rPr kumimoji="1" lang="ja-JP" altLang="en-US" smtClean="0"/>
              <a:t>‹#›</a:t>
            </a:fld>
            <a:endParaRPr kumimoji="1" lang="ja-JP" altLang="en-US"/>
          </a:p>
        </p:txBody>
      </p:sp>
    </p:spTree>
    <p:extLst>
      <p:ext uri="{BB962C8B-B14F-4D97-AF65-F5344CB8AC3E}">
        <p14:creationId xmlns:p14="http://schemas.microsoft.com/office/powerpoint/2010/main" val="19227838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344BBFD-58A5-41D4-BC89-9D3A01DC9218}" type="datetimeFigureOut">
              <a:rPr kumimoji="1" lang="ja-JP" altLang="en-US" smtClean="0"/>
              <a:t>2018/8/16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6CBFD18-F024-4660-9852-241D89A8089A}" type="slidenum">
              <a:rPr kumimoji="1" lang="ja-JP" altLang="en-US" smtClean="0"/>
              <a:t>‹#›</a:t>
            </a:fld>
            <a:endParaRPr kumimoji="1" lang="ja-JP" altLang="en-US"/>
          </a:p>
        </p:txBody>
      </p:sp>
    </p:spTree>
    <p:extLst>
      <p:ext uri="{BB962C8B-B14F-4D97-AF65-F5344CB8AC3E}">
        <p14:creationId xmlns:p14="http://schemas.microsoft.com/office/powerpoint/2010/main" val="16998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44BBFD-58A5-41D4-BC89-9D3A01DC9218}" type="datetimeFigureOut">
              <a:rPr kumimoji="1" lang="ja-JP" altLang="en-US" smtClean="0"/>
              <a:t>2018/8/16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6CBFD18-F024-4660-9852-241D89A8089A}" type="slidenum">
              <a:rPr kumimoji="1" lang="ja-JP" altLang="en-US" smtClean="0"/>
              <a:t>‹#›</a:t>
            </a:fld>
            <a:endParaRPr kumimoji="1" lang="ja-JP" altLang="en-US"/>
          </a:p>
        </p:txBody>
      </p:sp>
    </p:spTree>
    <p:extLst>
      <p:ext uri="{BB962C8B-B14F-4D97-AF65-F5344CB8AC3E}">
        <p14:creationId xmlns:p14="http://schemas.microsoft.com/office/powerpoint/2010/main" val="24295279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344BBFD-58A5-41D4-BC89-9D3A01DC9218}" type="datetimeFigureOut">
              <a:rPr kumimoji="1" lang="ja-JP" altLang="en-US" smtClean="0"/>
              <a:t>2018/8/16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6CBFD18-F024-4660-9852-241D89A8089A}" type="slidenum">
              <a:rPr kumimoji="1" lang="ja-JP" altLang="en-US" smtClean="0"/>
              <a:t>‹#›</a:t>
            </a:fld>
            <a:endParaRPr kumimoji="1" lang="ja-JP" altLang="en-US"/>
          </a:p>
        </p:txBody>
      </p:sp>
    </p:spTree>
    <p:extLst>
      <p:ext uri="{BB962C8B-B14F-4D97-AF65-F5344CB8AC3E}">
        <p14:creationId xmlns:p14="http://schemas.microsoft.com/office/powerpoint/2010/main" val="36619745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344BBFD-58A5-41D4-BC89-9D3A01DC9218}" type="datetimeFigureOut">
              <a:rPr kumimoji="1" lang="ja-JP" altLang="en-US" smtClean="0"/>
              <a:t>2018/8/16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6CBFD18-F024-4660-9852-241D89A8089A}" type="slidenum">
              <a:rPr kumimoji="1" lang="ja-JP" altLang="en-US" smtClean="0"/>
              <a:t>‹#›</a:t>
            </a:fld>
            <a:endParaRPr kumimoji="1" lang="ja-JP" altLang="en-US"/>
          </a:p>
        </p:txBody>
      </p:sp>
    </p:spTree>
    <p:extLst>
      <p:ext uri="{BB962C8B-B14F-4D97-AF65-F5344CB8AC3E}">
        <p14:creationId xmlns:p14="http://schemas.microsoft.com/office/powerpoint/2010/main" val="698959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44BBFD-58A5-41D4-BC89-9D3A01DC9218}" type="datetimeFigureOut">
              <a:rPr kumimoji="1" lang="ja-JP" altLang="en-US" smtClean="0"/>
              <a:t>2018/8/16</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CBFD18-F024-4660-9852-241D89A8089A}" type="slidenum">
              <a:rPr kumimoji="1" lang="ja-JP" altLang="en-US" smtClean="0"/>
              <a:t>‹#›</a:t>
            </a:fld>
            <a:endParaRPr kumimoji="1" lang="ja-JP" altLang="en-US"/>
          </a:p>
        </p:txBody>
      </p:sp>
    </p:spTree>
    <p:extLst>
      <p:ext uri="{BB962C8B-B14F-4D97-AF65-F5344CB8AC3E}">
        <p14:creationId xmlns:p14="http://schemas.microsoft.com/office/powerpoint/2010/main" val="12119295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288AFB1-8C34-4E36-8F64-3A2A9B7ABA3B}"/>
              </a:ext>
            </a:extLst>
          </p:cNvPr>
          <p:cNvSpPr>
            <a:spLocks noGrp="1"/>
          </p:cNvSpPr>
          <p:nvPr>
            <p:ph type="ctrTitle"/>
          </p:nvPr>
        </p:nvSpPr>
        <p:spPr>
          <a:xfrm>
            <a:off x="111969" y="354563"/>
            <a:ext cx="8873412" cy="5878286"/>
          </a:xfrm>
          <a:ln w="76200">
            <a:solidFill>
              <a:schemeClr val="tx1"/>
            </a:solidFill>
          </a:ln>
        </p:spPr>
        <p:txBody>
          <a:bodyPr>
            <a:normAutofit/>
          </a:bodyPr>
          <a:lstStyle/>
          <a:p>
            <a:r>
              <a:rPr kumimoji="1" lang="ja-JP" altLang="en-US" sz="4800" b="1" dirty="0"/>
              <a:t>市民課窓口の方へ</a:t>
            </a:r>
            <a:br>
              <a:rPr kumimoji="1" lang="en-US" altLang="ja-JP" sz="3600" b="1" dirty="0"/>
            </a:br>
            <a:r>
              <a:rPr kumimoji="1" lang="ja-JP" altLang="en-US" sz="3600" b="1" dirty="0"/>
              <a:t>（休日・夜間は「休日夜間受付の方」へ）</a:t>
            </a:r>
            <a:br>
              <a:rPr kumimoji="1" lang="en-US" altLang="ja-JP" sz="3600" b="1" dirty="0"/>
            </a:br>
            <a:br>
              <a:rPr kumimoji="1" lang="en-US" altLang="ja-JP" sz="3600" b="1" dirty="0"/>
            </a:br>
            <a:br>
              <a:rPr kumimoji="1" lang="en-US" altLang="ja-JP" sz="3600" b="1" dirty="0"/>
            </a:br>
            <a:br>
              <a:rPr kumimoji="1" lang="en-US" altLang="ja-JP" sz="3600" b="1" dirty="0"/>
            </a:br>
            <a:br>
              <a:rPr kumimoji="1" lang="en-US" altLang="ja-JP" sz="3600" b="1" dirty="0"/>
            </a:br>
            <a:r>
              <a:rPr kumimoji="1" lang="ja-JP" altLang="en-US" sz="3200" b="1" dirty="0"/>
              <a:t>ご遺体にペースメーカーが入っていますので、</a:t>
            </a:r>
            <a:br>
              <a:rPr kumimoji="1" lang="en-US" altLang="ja-JP" sz="3200" b="1" dirty="0"/>
            </a:br>
            <a:r>
              <a:rPr lang="ja-JP" altLang="en-US" sz="3200" b="1" dirty="0"/>
              <a:t>火葬</a:t>
            </a:r>
            <a:r>
              <a:rPr kumimoji="1" lang="ja-JP" altLang="en-US" sz="3200" b="1" dirty="0"/>
              <a:t>の際には斎場職員にご連絡くださいますようお願いいたします。</a:t>
            </a:r>
            <a:br>
              <a:rPr kumimoji="1" lang="en-US" altLang="ja-JP" sz="3200" b="1" dirty="0"/>
            </a:br>
            <a:br>
              <a:rPr kumimoji="1" lang="en-US" altLang="ja-JP" sz="3600" b="1" dirty="0"/>
            </a:br>
            <a:r>
              <a:rPr kumimoji="1" lang="ja-JP" altLang="en-US" sz="3600" b="1" dirty="0"/>
              <a:t>北秋田市民病院</a:t>
            </a:r>
          </a:p>
        </p:txBody>
      </p:sp>
    </p:spTree>
    <p:extLst>
      <p:ext uri="{BB962C8B-B14F-4D97-AF65-F5344CB8AC3E}">
        <p14:creationId xmlns:p14="http://schemas.microsoft.com/office/powerpoint/2010/main" val="403072692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TotalTime>
  <Words>5</Words>
  <Application>Microsoft Office PowerPoint</Application>
  <PresentationFormat>画面に合わせる (4:3)</PresentationFormat>
  <Paragraphs>1</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游ゴシック</vt:lpstr>
      <vt:lpstr>游ゴシック Light</vt:lpstr>
      <vt:lpstr>Arial</vt:lpstr>
      <vt:lpstr>Calibri</vt:lpstr>
      <vt:lpstr>Calibri Light</vt:lpstr>
      <vt:lpstr>Office テーマ</vt:lpstr>
      <vt:lpstr>市民課窓口の方へ （休日・夜間は「休日夜間受付の方」へ）     ご遺体にペースメーカーが入っていますので、 火葬の際には斎場職員にご連絡くださいますようお願いいたします。  北秋田市民病院</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市民課窓口の方へ （休日・夜間は「休日夜間受付の方」へ）     ご遺体にペースメーカーが入っていますので、 火葬の際には斎場職員にご連絡くださいますようお願いいたします。  北秋田市民病院</dc:title>
  <dc:creator>佐藤 誠</dc:creator>
  <cp:lastModifiedBy>佐藤 誠</cp:lastModifiedBy>
  <cp:revision>2</cp:revision>
  <cp:lastPrinted>2018-08-16T06:38:46Z</cp:lastPrinted>
  <dcterms:created xsi:type="dcterms:W3CDTF">2018-08-16T06:33:39Z</dcterms:created>
  <dcterms:modified xsi:type="dcterms:W3CDTF">2018-08-16T06:44:58Z</dcterms:modified>
</cp:coreProperties>
</file>